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E55E2-6A16-4A1F-ADE7-AA67D0587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A0D4E8-5EE2-4718-8DAE-F104D72150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52EBE-2934-4747-BCB1-43EE0BCB8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89F2-DC54-4B14-8B52-C40254822091}" type="datetimeFigureOut">
              <a:rPr lang="en-NZ" smtClean="0"/>
              <a:t>12/12/2019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26A0E-F864-4A58-9B77-676EBB0C9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1EE93-EAD3-401F-B8C1-DEEBD2F33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B938-3F7C-4D8A-B6C1-C2885D726C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4290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83826-C55B-4D9E-806E-F63A4A5D8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403771-3D6B-49D3-9A42-50BD33A50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1AEF4-F397-434A-8E67-9C2D3A8A9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89F2-DC54-4B14-8B52-C40254822091}" type="datetimeFigureOut">
              <a:rPr lang="en-NZ" smtClean="0"/>
              <a:t>12/12/2019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CF742-7488-45B2-AA77-9AF59DDF3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BAFE4-E06E-447F-A91B-40065B090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B938-3F7C-4D8A-B6C1-C2885D726C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1282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55B416-1C4F-4070-AD75-D54F6E0027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687822-BEE2-4ECE-9D38-0B57A042C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C510D-639A-4057-AF91-5B33004B0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89F2-DC54-4B14-8B52-C40254822091}" type="datetimeFigureOut">
              <a:rPr lang="en-NZ" smtClean="0"/>
              <a:t>12/12/2019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84909-4535-4025-B9BF-3C2C538CE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FF71E-F543-4DD3-A736-01D0DBD53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B938-3F7C-4D8A-B6C1-C2885D726C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1138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6060F-D14C-4270-AD2B-B670ACAB4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0E985-1EAC-439A-960A-8B497375C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39DF7-4EF6-4D35-B9CD-13434CE24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89F2-DC54-4B14-8B52-C40254822091}" type="datetimeFigureOut">
              <a:rPr lang="en-NZ" smtClean="0"/>
              <a:t>12/12/2019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36173-C4FD-4B15-B8A8-C88A365D2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E9EAE-D285-497D-9002-943422AA8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B938-3F7C-4D8A-B6C1-C2885D726C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7258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F6A86-5E39-40FB-B5B8-6F5608BB7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9FE0BB-AF2F-4187-91C4-06B9FB75A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DE05F-6632-4439-99E0-B4B0DADEB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89F2-DC54-4B14-8B52-C40254822091}" type="datetimeFigureOut">
              <a:rPr lang="en-NZ" smtClean="0"/>
              <a:t>12/12/2019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D089B-44AF-43BD-8F0F-BA67A1907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EA36C-C516-4FE0-A9CC-8E3A509B4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B938-3F7C-4D8A-B6C1-C2885D726C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4633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CC995-337D-46C3-BC11-30B936DB1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AED99-E0B3-4628-9082-F3369D5F50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9D0D68-F8D5-41E2-9778-E67E8BAED7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FA52D-0BE6-4F08-82F8-99766C943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89F2-DC54-4B14-8B52-C40254822091}" type="datetimeFigureOut">
              <a:rPr lang="en-NZ" smtClean="0"/>
              <a:t>12/12/2019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5FE9A5-12F1-47F0-941E-47395DFC4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E071EC-204D-410D-966E-630970A3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B938-3F7C-4D8A-B6C1-C2885D726C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448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7CC66-5815-48E9-AAD6-4C6BC8F4B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8F136-DCFA-4BDE-8195-79B72CE8E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784538-EEDE-4798-9E96-43F3D97F5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825DC2-4C87-422E-9EA7-5E97244D4A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86D3F1-673E-451D-9D5C-BC55575037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C1AFF5-C66D-4645-A0B2-650D4C875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89F2-DC54-4B14-8B52-C40254822091}" type="datetimeFigureOut">
              <a:rPr lang="en-NZ" smtClean="0"/>
              <a:t>12/12/2019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8140A4-4B29-4161-8D3A-7FDE4DF3B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CB06EA-6070-483B-8F77-1790CDFBB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B938-3F7C-4D8A-B6C1-C2885D726C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8113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596DA-828B-42C5-AFD2-D40E6393C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554E19-AB21-4074-8E79-2E339EA39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89F2-DC54-4B14-8B52-C40254822091}" type="datetimeFigureOut">
              <a:rPr lang="en-NZ" smtClean="0"/>
              <a:t>12/12/2019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42F354-1525-4DA9-999E-BAAA922E2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1B6C32-D783-4044-879A-06F16F7C3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B938-3F7C-4D8A-B6C1-C2885D726C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2052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0CB70A-0CFE-40A0-ADF7-577F3B7F0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89F2-DC54-4B14-8B52-C40254822091}" type="datetimeFigureOut">
              <a:rPr lang="en-NZ" smtClean="0"/>
              <a:t>12/12/2019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C7ACFB-B5FE-47F3-BC9C-23C233E7B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C358E-1D47-4236-8561-8F880AB49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B938-3F7C-4D8A-B6C1-C2885D726C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45700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33B42-7F32-4A3B-B429-91EAFA52B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D2C2F-BAB6-4711-A812-93DC6B2CA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8114EB-A075-4CF3-9889-A6010F0359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4E429B-4552-4322-A79A-A6BC1415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89F2-DC54-4B14-8B52-C40254822091}" type="datetimeFigureOut">
              <a:rPr lang="en-NZ" smtClean="0"/>
              <a:t>12/12/2019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68C821-6368-4BB0-A17B-CE565F95C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F3CA9-0877-43F5-A029-832C8AAF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B938-3F7C-4D8A-B6C1-C2885D726C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7225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CFBC3-94E1-4EC9-BC36-0867F9ED1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CAD630-EAAD-4A24-BA08-29EE3BB15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F3DDA2-0160-46F4-8D5D-44F692F4CE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707DBF-6998-4662-9545-F4625C114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89F2-DC54-4B14-8B52-C40254822091}" type="datetimeFigureOut">
              <a:rPr lang="en-NZ" smtClean="0"/>
              <a:t>12/12/2019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7A1045-17F9-45CA-87F2-9272360CA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55183-2678-4DA0-8A4A-6C7CE66CF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B938-3F7C-4D8A-B6C1-C2885D726C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1351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061CBD-1F34-4229-8C88-1531C9A3A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A23EF-0AB4-4589-B32B-9CB1C5DFA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9FC07-DA96-434F-887F-F7703EA098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A89F2-DC54-4B14-8B52-C40254822091}" type="datetimeFigureOut">
              <a:rPr lang="en-NZ" smtClean="0"/>
              <a:t>12/12/2019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68A69-5B1A-4312-8600-9342D4466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C106B-31F9-4780-AA24-9ECAED67C6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6B938-3F7C-4D8A-B6C1-C2885D726C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7432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nna@smartwaikato.co.nz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DEC900C-0339-453B-AA2A-785FF5BF7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3081" y="233074"/>
            <a:ext cx="4364131" cy="1655762"/>
          </a:xfrm>
        </p:spPr>
        <p:txBody>
          <a:bodyPr/>
          <a:lstStyle/>
          <a:p>
            <a:r>
              <a:rPr lang="en-NZ" sz="2800" dirty="0">
                <a:solidFill>
                  <a:srgbClr val="002060"/>
                </a:solidFill>
              </a:rPr>
              <a:t>SSEP Planning Calendar </a:t>
            </a:r>
          </a:p>
          <a:p>
            <a:endParaRPr lang="en-NZ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28367DD-B0B0-4E8C-8D22-E9DAE30754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177951"/>
              </p:ext>
            </p:extLst>
          </p:nvPr>
        </p:nvGraphicFramePr>
        <p:xfrm>
          <a:off x="430305" y="753036"/>
          <a:ext cx="11331389" cy="597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966">
                  <a:extLst>
                    <a:ext uri="{9D8B030D-6E8A-4147-A177-3AD203B41FA5}">
                      <a16:colId xmlns:a16="http://schemas.microsoft.com/office/drawing/2014/main" val="172824728"/>
                    </a:ext>
                  </a:extLst>
                </a:gridCol>
                <a:gridCol w="2716303">
                  <a:extLst>
                    <a:ext uri="{9D8B030D-6E8A-4147-A177-3AD203B41FA5}">
                      <a16:colId xmlns:a16="http://schemas.microsoft.com/office/drawing/2014/main" val="354767351"/>
                    </a:ext>
                  </a:extLst>
                </a:gridCol>
                <a:gridCol w="2931459">
                  <a:extLst>
                    <a:ext uri="{9D8B030D-6E8A-4147-A177-3AD203B41FA5}">
                      <a16:colId xmlns:a16="http://schemas.microsoft.com/office/drawing/2014/main" val="1427839268"/>
                    </a:ext>
                  </a:extLst>
                </a:gridCol>
                <a:gridCol w="2626659">
                  <a:extLst>
                    <a:ext uri="{9D8B030D-6E8A-4147-A177-3AD203B41FA5}">
                      <a16:colId xmlns:a16="http://schemas.microsoft.com/office/drawing/2014/main" val="3931738766"/>
                    </a:ext>
                  </a:extLst>
                </a:gridCol>
                <a:gridCol w="2286002">
                  <a:extLst>
                    <a:ext uri="{9D8B030D-6E8A-4147-A177-3AD203B41FA5}">
                      <a16:colId xmlns:a16="http://schemas.microsoft.com/office/drawing/2014/main" val="3175157058"/>
                    </a:ext>
                  </a:extLst>
                </a:gridCol>
              </a:tblGrid>
              <a:tr h="504725">
                <a:tc>
                  <a:txBody>
                    <a:bodyPr/>
                    <a:lstStyle/>
                    <a:p>
                      <a:r>
                        <a:rPr lang="en-NZ" dirty="0"/>
                        <a:t>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Term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Term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Term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Term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861365"/>
                  </a:ext>
                </a:extLst>
              </a:tr>
              <a:tr h="504725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1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1000" b="1" dirty="0"/>
                        <a:t>Teacher-employer group planning meeting &amp; matching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1000" b="1" dirty="0"/>
                        <a:t>Student EOTC permission forms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1000" b="1" dirty="0"/>
                        <a:t>Confirm dates and activities with Term 1 employers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NZ" sz="1000" b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NZ" sz="1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000" b="1" dirty="0"/>
                        <a:t>ALL REMAINING STUDENT AND TEACHER SSEP surveys should be completed after final SSEP activities.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000" b="1" dirty="0"/>
                        <a:t>Schedule focus group before year end and advise us of the date through the </a:t>
                      </a:r>
                      <a:r>
                        <a:rPr lang="en-NZ" sz="1000" b="1" dirty="0">
                          <a:solidFill>
                            <a:srgbClr val="0070C0"/>
                          </a:solidFill>
                        </a:rPr>
                        <a:t>SSEP Helpdesk </a:t>
                      </a:r>
                      <a:r>
                        <a:rPr lang="en-NZ" sz="1000" b="1" dirty="0"/>
                        <a:t>so we can provide you with the student survey feedback for this meeting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084863"/>
                  </a:ext>
                </a:extLst>
              </a:tr>
              <a:tr h="504725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019895"/>
                  </a:ext>
                </a:extLst>
              </a:tr>
              <a:tr h="579542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465583"/>
                  </a:ext>
                </a:extLst>
              </a:tr>
              <a:tr h="504725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07523"/>
                  </a:ext>
                </a:extLst>
              </a:tr>
              <a:tr h="504725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651142"/>
                  </a:ext>
                </a:extLst>
              </a:tr>
              <a:tr h="504725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40734"/>
                  </a:ext>
                </a:extLst>
              </a:tr>
              <a:tr h="504725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1000" b="1" dirty="0"/>
                        <a:t>Send BoT report and photos of activities to</a:t>
                      </a:r>
                      <a:r>
                        <a:rPr lang="en-NZ" sz="1000" dirty="0"/>
                        <a:t> </a:t>
                      </a:r>
                      <a:r>
                        <a:rPr lang="en-NZ" sz="1000" dirty="0">
                          <a:hlinkClick r:id="rId2"/>
                        </a:rPr>
                        <a:t>anna@smartwaikato.co.nz</a:t>
                      </a:r>
                      <a:endParaRPr lang="en-NZ" sz="10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1000" b="1" dirty="0"/>
                        <a:t>Contact Term 2 SSEP employers to confirm dates and activities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1000" b="1" dirty="0"/>
                        <a:t>Send BoT report and photos of activities to</a:t>
                      </a:r>
                      <a:r>
                        <a:rPr lang="en-NZ" sz="1000" dirty="0"/>
                        <a:t> </a:t>
                      </a:r>
                      <a:r>
                        <a:rPr lang="en-NZ" sz="1000" dirty="0">
                          <a:hlinkClick r:id="rId2"/>
                        </a:rPr>
                        <a:t>anna@smartwaikato.co.nz</a:t>
                      </a:r>
                      <a:endParaRPr lang="en-NZ" sz="10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1000" b="1" dirty="0"/>
                        <a:t>Contact Term 3 SSEP employers to confirm dates and activities</a:t>
                      </a:r>
                    </a:p>
                    <a:p>
                      <a:endParaRPr lang="en-NZ" sz="1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1000" b="1" dirty="0"/>
                        <a:t>Send BoT report and photos of activities to</a:t>
                      </a:r>
                      <a:r>
                        <a:rPr lang="en-NZ" sz="1000" dirty="0"/>
                        <a:t> </a:t>
                      </a:r>
                      <a:r>
                        <a:rPr lang="en-NZ" sz="1000" dirty="0">
                          <a:hlinkClick r:id="rId2"/>
                        </a:rPr>
                        <a:t>anna@smartwaikato.co.nz</a:t>
                      </a:r>
                      <a:endParaRPr lang="en-NZ" sz="10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1000" b="1" dirty="0"/>
                        <a:t>Contact Term 4 SSEP employers to confirm dates and activities</a:t>
                      </a:r>
                    </a:p>
                    <a:p>
                      <a:endParaRPr lang="en-N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20048"/>
                  </a:ext>
                </a:extLst>
              </a:tr>
              <a:tr h="504725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33718"/>
                  </a:ext>
                </a:extLst>
              </a:tr>
              <a:tr h="504725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810132"/>
                  </a:ext>
                </a:extLst>
              </a:tr>
              <a:tr h="839468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1000" b="1" dirty="0"/>
                        <a:t>Email thanks and some positive feedback from students to Term 1 employers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NZ" sz="1000" b="1" dirty="0"/>
                        <a:t>Student and teacher surveys should be completed for business studies modules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000" b="1" dirty="0"/>
                        <a:t>Email thanks and some positive feedback from students to Term 2 employers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000" b="1" dirty="0"/>
                        <a:t>Student and teacher surveys should be completed for business studies modules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000" b="1" dirty="0"/>
                        <a:t>Email thanks and some positive feedback from students to Term 3 employers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000" b="1" dirty="0"/>
                        <a:t>Student and teacher surveys should be completed after final SSEP activities</a:t>
                      </a:r>
                    </a:p>
                    <a:p>
                      <a:endParaRPr lang="en-N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277503"/>
                  </a:ext>
                </a:extLst>
              </a:tr>
            </a:tbl>
          </a:graphicData>
        </a:graphic>
      </p:graphicFrame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29E79732-F481-4006-97B1-3ED6036D11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05" y="143426"/>
            <a:ext cx="1088058" cy="54417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7458848-A5D8-4820-A387-34E6C2563C50}"/>
              </a:ext>
            </a:extLst>
          </p:cNvPr>
          <p:cNvSpPr txBox="1"/>
          <p:nvPr/>
        </p:nvSpPr>
        <p:spPr>
          <a:xfrm>
            <a:off x="9637059" y="6499412"/>
            <a:ext cx="2043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800" b="1" dirty="0">
                <a:solidFill>
                  <a:srgbClr val="0070C0"/>
                </a:solidFill>
              </a:rPr>
              <a:t>© Smart Waikato Trust, 2019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CD18CE-2F6F-4A41-8420-C6AFAF1354CE}"/>
              </a:ext>
            </a:extLst>
          </p:cNvPr>
          <p:cNvSpPr txBox="1"/>
          <p:nvPr/>
        </p:nvSpPr>
        <p:spPr>
          <a:xfrm>
            <a:off x="5351929" y="143426"/>
            <a:ext cx="6096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800" b="1" dirty="0">
                <a:solidFill>
                  <a:srgbClr val="0070C0"/>
                </a:solidFill>
              </a:rPr>
              <a:t>See the PLANNING section of the SSEP Resource Centre for templates and resources to support the planning process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800" b="1" dirty="0">
                <a:solidFill>
                  <a:srgbClr val="0070C0"/>
                </a:solidFill>
              </a:rPr>
              <a:t>See the ENGAGEMENT section of the SSEP Resource Centre for tips, templates and ideas to ensure everyone has the best possible SSEP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800" b="1" dirty="0">
                <a:solidFill>
                  <a:srgbClr val="0070C0"/>
                </a:solidFill>
              </a:rPr>
              <a:t>Student survey results by school and Survey links are on the REVIEW section of the SSEP Resource Centre</a:t>
            </a:r>
          </a:p>
          <a:p>
            <a:endParaRPr lang="en-NZ" sz="800" b="1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sz="800" b="1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sz="800" b="1" dirty="0">
              <a:solidFill>
                <a:srgbClr val="0070C0"/>
              </a:solidFill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25985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294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Nelson Caie</dc:creator>
  <cp:lastModifiedBy>Linda Nelson Caie</cp:lastModifiedBy>
  <cp:revision>5</cp:revision>
  <dcterms:created xsi:type="dcterms:W3CDTF">2019-12-11T23:09:32Z</dcterms:created>
  <dcterms:modified xsi:type="dcterms:W3CDTF">2019-12-12T00:09:18Z</dcterms:modified>
</cp:coreProperties>
</file>